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CBBD-3A73-4762-BFE3-A28072A2383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D07D-1707-4387-BFA4-94FEC4A69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5CBBD-3A73-4762-BFE3-A28072A2383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D07D-1707-4387-BFA4-94FEC4A69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Москва слезам не верит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Опишите характер героев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0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Давайте обсудим?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Москва слезам не верит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В электричке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В электричке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В электричке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5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Гоша, он же Гога…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mtClean="0"/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скамейке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8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mtClean="0"/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скамейке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</a:rPr>
              <a:t>В квартире профессора Тихомирова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Давайте обсудим?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Рецензия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Ораторский</a:t>
            </a:r>
            <a:r>
              <a:rPr lang="ru-RU" smtClean="0"/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турнир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Критерии оценивания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41220"/>
            <a:ext cx="109815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Текст речи соответствует теме –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2 балла</a:t>
            </a:r>
            <a:r>
              <a:rPr lang="ru-RU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 Текст речи связный: есть вступление, основной текст, заключение –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балла</a:t>
            </a:r>
            <a:r>
              <a:rPr lang="ru-RU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Текст соответствует регламенту -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1 балл</a:t>
            </a:r>
            <a:r>
              <a:rPr lang="ru-RU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Текс грамотный –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2 балла</a:t>
            </a:r>
            <a:r>
              <a:rPr lang="ru-RU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Оратор хорошо ответил на вопросы –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2 балла</a:t>
            </a:r>
            <a:r>
              <a:rPr lang="ru-RU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Соблюдается этика выступления –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1 балл. </a:t>
            </a:r>
            <a:endParaRPr lang="ru-RU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</a:rPr>
              <a:t>В квартире профессора Тихомирова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3">
                    <a:lumMod val="75000"/>
                  </a:schemeClr>
                </a:solidFill>
              </a:rPr>
              <a:t>Давайте обсудим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Опишите внешность героев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5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Опишите внешность героев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Опишите внешность героев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Опишите характер героев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Опишите характер героев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84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116</Words>
  <Application>Microsoft Office PowerPoint</Application>
  <PresentationFormat>Широкоэкранный</PresentationFormat>
  <Paragraphs>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Тема Office</vt:lpstr>
      <vt:lpstr>Москва слезам не верит</vt:lpstr>
      <vt:lpstr>В квартире профессора Тихомирова</vt:lpstr>
      <vt:lpstr>В квартире профессора Тихомирова</vt:lpstr>
      <vt:lpstr>Давайте обсудим</vt:lpstr>
      <vt:lpstr>Опишите внешность героев</vt:lpstr>
      <vt:lpstr>Опишите внешность героев</vt:lpstr>
      <vt:lpstr>Опишите внешность героев</vt:lpstr>
      <vt:lpstr>Опишите характер героев</vt:lpstr>
      <vt:lpstr>Опишите характер героев</vt:lpstr>
      <vt:lpstr>Опишите характер героев</vt:lpstr>
      <vt:lpstr>Давайте обсудим?</vt:lpstr>
      <vt:lpstr>Презентация PowerPoint</vt:lpstr>
      <vt:lpstr>Москва слезам не верит</vt:lpstr>
      <vt:lpstr>В электричке </vt:lpstr>
      <vt:lpstr>В электричке </vt:lpstr>
      <vt:lpstr>В электричке </vt:lpstr>
      <vt:lpstr>Гоша, он же Гога…</vt:lpstr>
      <vt:lpstr>На скамейке</vt:lpstr>
      <vt:lpstr>На скамейке</vt:lpstr>
      <vt:lpstr>Давайте обсудим?</vt:lpstr>
      <vt:lpstr>Рецензия</vt:lpstr>
      <vt:lpstr>Ораторский турнир</vt:lpstr>
      <vt:lpstr>Критерии оценивания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слезам не верит</dc:title>
  <dc:creator>Marina Shutyak</dc:creator>
  <cp:lastModifiedBy>Marina Shutyak</cp:lastModifiedBy>
  <cp:revision>4</cp:revision>
  <dcterms:created xsi:type="dcterms:W3CDTF">2021-04-18T18:31:43Z</dcterms:created>
  <dcterms:modified xsi:type="dcterms:W3CDTF">2021-04-25T14:35:59Z</dcterms:modified>
</cp:coreProperties>
</file>