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6" r:id="rId9"/>
    <p:sldId id="267" r:id="rId10"/>
    <p:sldId id="268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78" y="8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953DD-2885-44D8-8E1E-D8291A06AF4F}" type="datetimeFigureOut">
              <a:rPr lang="ru-RU" smtClean="0"/>
              <a:t>27.05.2019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2EDAF-D8FB-4F89-8D1D-779CA096B4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2740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953DD-2885-44D8-8E1E-D8291A06AF4F}" type="datetimeFigureOut">
              <a:rPr lang="ru-RU" smtClean="0"/>
              <a:t>27.05.2019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2EDAF-D8FB-4F89-8D1D-779CA096B4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3534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953DD-2885-44D8-8E1E-D8291A06AF4F}" type="datetimeFigureOut">
              <a:rPr lang="ru-RU" smtClean="0"/>
              <a:t>27.05.2019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2EDAF-D8FB-4F89-8D1D-779CA096B4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55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953DD-2885-44D8-8E1E-D8291A06AF4F}" type="datetimeFigureOut">
              <a:rPr lang="ru-RU" smtClean="0"/>
              <a:t>27.05.2019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2EDAF-D8FB-4F89-8D1D-779CA096B4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6968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953DD-2885-44D8-8E1E-D8291A06AF4F}" type="datetimeFigureOut">
              <a:rPr lang="ru-RU" smtClean="0"/>
              <a:t>27.05.2019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2EDAF-D8FB-4F89-8D1D-779CA096B4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5268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953DD-2885-44D8-8E1E-D8291A06AF4F}" type="datetimeFigureOut">
              <a:rPr lang="ru-RU" smtClean="0"/>
              <a:t>27.05.2019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2EDAF-D8FB-4F89-8D1D-779CA096B4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6236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953DD-2885-44D8-8E1E-D8291A06AF4F}" type="datetimeFigureOut">
              <a:rPr lang="ru-RU" smtClean="0"/>
              <a:t>27.05.2019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2EDAF-D8FB-4F89-8D1D-779CA096B4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5534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953DD-2885-44D8-8E1E-D8291A06AF4F}" type="datetimeFigureOut">
              <a:rPr lang="ru-RU" smtClean="0"/>
              <a:t>27.05.2019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2EDAF-D8FB-4F89-8D1D-779CA096B4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7309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953DD-2885-44D8-8E1E-D8291A06AF4F}" type="datetimeFigureOut">
              <a:rPr lang="ru-RU" smtClean="0"/>
              <a:t>27.05.2019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2EDAF-D8FB-4F89-8D1D-779CA096B4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2015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953DD-2885-44D8-8E1E-D8291A06AF4F}" type="datetimeFigureOut">
              <a:rPr lang="ru-RU" smtClean="0"/>
              <a:t>27.05.2019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2EDAF-D8FB-4F89-8D1D-779CA096B4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3667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953DD-2885-44D8-8E1E-D8291A06AF4F}" type="datetimeFigureOut">
              <a:rPr lang="ru-RU" smtClean="0"/>
              <a:t>27.05.2019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2EDAF-D8FB-4F89-8D1D-779CA096B4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3634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953DD-2885-44D8-8E1E-D8291A06AF4F}" type="datetimeFigureOut">
              <a:rPr lang="ru-RU" smtClean="0"/>
              <a:t>27.05.2019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2EDAF-D8FB-4F89-8D1D-779CA096B4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789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03294" y="2018834"/>
            <a:ext cx="9144000" cy="2387600"/>
          </a:xfrm>
        </p:spPr>
        <p:txBody>
          <a:bodyPr>
            <a:normAutofit/>
          </a:bodyPr>
          <a:lstStyle/>
          <a:p>
            <a:r>
              <a:rPr lang="ru-RU" sz="115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Century Schoolbook" panose="02040604050505020304" pitchFamily="18" charset="0"/>
              </a:rPr>
              <a:t>Без границ</a:t>
            </a:r>
            <a:endParaRPr lang="ru-RU" sz="115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8568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Century Schoolbook" panose="02040604050505020304" pitchFamily="18" charset="0"/>
              </a:rPr>
              <a:t>Сапожник без сапог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Century Schoolbook" panose="020406040505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67089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/>
              <a:t>Объясните выражение.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Для чего фотографируется гробовщик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Что за платье предлагает гробовщик героине? 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Как </a:t>
            </a:r>
            <a:r>
              <a:rPr lang="ru-RU" dirty="0"/>
              <a:t>вы думаете, возьмет ли она его</a:t>
            </a:r>
            <a:r>
              <a:rPr lang="ru-RU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Какое продолжение у этой истории?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4542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68188"/>
            <a:ext cx="10515600" cy="546847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Четыре новеллы=четыре истории:</a:t>
            </a:r>
          </a:p>
          <a:p>
            <a:pPr marL="0" indent="0" algn="just">
              <a:buNone/>
            </a:pPr>
            <a:r>
              <a:rPr lang="ru-RU" dirty="0" smtClean="0"/>
              <a:t>1) рассказывает </a:t>
            </a:r>
            <a:r>
              <a:rPr lang="ru-RU" dirty="0"/>
              <a:t>о таможеннике-болельщике, которому на паспортном контроле попадается нападающий сборной России. Футболист не забил пенальти в последнем матче, и раздосадованный таможенник издевается над </a:t>
            </a:r>
            <a:r>
              <a:rPr lang="ru-RU" dirty="0" smtClean="0"/>
              <a:t>ним</a:t>
            </a:r>
            <a:r>
              <a:rPr lang="ru-RU" dirty="0"/>
              <a:t>;</a:t>
            </a:r>
          </a:p>
          <a:p>
            <a:pPr marL="0" indent="0" algn="just" fontAlgn="base">
              <a:buNone/>
            </a:pPr>
            <a:r>
              <a:rPr lang="ru-RU" dirty="0" smtClean="0"/>
              <a:t>2) история </a:t>
            </a:r>
            <a:r>
              <a:rPr lang="ru-RU" dirty="0"/>
              <a:t>рассказывает о невезучем армянском музыканте, который неожиданно узнает, что у него есть </a:t>
            </a:r>
            <a:r>
              <a:rPr lang="ru-RU" dirty="0" smtClean="0"/>
              <a:t>сын</a:t>
            </a:r>
            <a:r>
              <a:rPr lang="ru-RU" dirty="0"/>
              <a:t>;</a:t>
            </a:r>
          </a:p>
          <a:p>
            <a:pPr marL="0" indent="0" algn="just" fontAlgn="base">
              <a:buNone/>
            </a:pPr>
            <a:r>
              <a:rPr lang="ru-RU" dirty="0" smtClean="0"/>
              <a:t>3) история </a:t>
            </a:r>
            <a:r>
              <a:rPr lang="ru-RU" dirty="0"/>
              <a:t>рассказывается о пожилом работнике кладбища и </a:t>
            </a:r>
            <a:r>
              <a:rPr lang="ru-RU" dirty="0" smtClean="0"/>
              <a:t>вдове;</a:t>
            </a:r>
            <a:endParaRPr lang="ru-RU" dirty="0"/>
          </a:p>
          <a:p>
            <a:pPr marL="0" indent="0" algn="just" fontAlgn="base">
              <a:buNone/>
            </a:pPr>
            <a:r>
              <a:rPr lang="ru-RU" dirty="0" smtClean="0"/>
              <a:t>4) рассказывает о </a:t>
            </a:r>
            <a:r>
              <a:rPr lang="ru-RU" dirty="0"/>
              <a:t>двух московских друзьях. Один из них, сын миллионера, заключает со своим другом пари, что соблазнит первую попавшуюся девушку без своего кошелька, часов и дорогущей машины.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080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Century Schoolbook" panose="02040604050505020304" pitchFamily="18" charset="0"/>
              </a:rPr>
              <a:t>Вступление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Объясните смысл высказываний: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любви границ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нет;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белом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коне;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официальное.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границы есть для любви?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кого они существуют?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0393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Century Schoolbook" panose="02040604050505020304" pitchFamily="18" charset="0"/>
              </a:rPr>
              <a:t>Встреча с кумиром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06071"/>
            <a:ext cx="10515600" cy="467089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Куда едут люди? Страницы каких стран? Что объединяет эти страны?</a:t>
            </a:r>
          </a:p>
          <a:p>
            <a:pPr marL="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цели поездок у этих людей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ru-RU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Ответьте на вопросы, связанные с сюжетом: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Почему не выспался Саша?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Что нужно понять девушке, чтобы у нее появился нормальный мужчина?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Почему необходимо снять очки футболисту?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Почему пограничники думают, что футболист едет сниматься в рекламе чипсов и шампуня?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Чем закончилась встреча с кумиром?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190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Century Schoolbook" panose="02040604050505020304" pitchFamily="18" charset="0"/>
              </a:rPr>
              <a:t>Тбилиси. Манеры общения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Century Schoolbook" panose="020406040505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06071"/>
            <a:ext cx="10515600" cy="467089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В</a:t>
            </a:r>
            <a:r>
              <a:rPr lang="ru-RU" sz="3200" dirty="0"/>
              <a:t> современном русском языке нет аналогов нейтральным «миссис» и «мистер», как у англичан, или «мадам» и «месье» — у французов. </a:t>
            </a:r>
            <a:endParaRPr lang="ru-RU" sz="3200" dirty="0" smtClean="0"/>
          </a:p>
          <a:p>
            <a:r>
              <a:rPr lang="ru-RU" sz="3200" dirty="0" smtClean="0"/>
              <a:t>Но</a:t>
            </a:r>
            <a:r>
              <a:rPr lang="ru-RU" sz="3200" dirty="0"/>
              <a:t> всего 100 лет назад они были, причём в изобилии</a:t>
            </a:r>
            <a:r>
              <a:rPr lang="ru-RU" sz="3200" dirty="0" smtClean="0"/>
              <a:t>. </a:t>
            </a:r>
            <a:r>
              <a:rPr lang="ru-RU" sz="3200" dirty="0"/>
              <a:t>Люди знатного происхождения обращались друг к другу «сударь» и «сударыня», «господин» и «госпожа</a:t>
            </a:r>
            <a:r>
              <a:rPr lang="ru-RU" sz="3200" dirty="0" smtClean="0"/>
              <a:t>». </a:t>
            </a:r>
            <a:endParaRPr lang="ru-RU" sz="3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3410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entury Schoolbook" panose="02040604050505020304" pitchFamily="18" charset="0"/>
              </a:rPr>
              <a:t>Как обращаться к незнакомым людям?</a:t>
            </a:r>
            <a:endParaRPr lang="ru-RU" sz="3600" b="1" dirty="0">
              <a:solidFill>
                <a:schemeClr val="accent6">
                  <a:lumMod val="75000"/>
                </a:schemeClr>
              </a:solidFill>
              <a:latin typeface="Century Schoolbook" panose="020406040505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34353"/>
            <a:ext cx="10515600" cy="4670892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Если ваш потенциальный собеседник смотрит в другую сторону, и вам нужно обратить на себя его внимание, подойдут:</a:t>
            </a:r>
          </a:p>
          <a:p>
            <a:pPr marL="0" indent="0" algn="ctr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dirty="0"/>
              <a:t>— Можно вас спросить</a:t>
            </a:r>
          </a:p>
          <a:p>
            <a:pPr marL="0" indent="0">
              <a:buNone/>
            </a:pPr>
            <a:r>
              <a:rPr lang="ru-RU" dirty="0"/>
              <a:t>— Извините, пожалуйста…</a:t>
            </a:r>
          </a:p>
          <a:p>
            <a:pPr marL="0" indent="0">
              <a:buNone/>
            </a:pPr>
            <a:r>
              <a:rPr lang="ru-RU" dirty="0"/>
              <a:t>— Простите…</a:t>
            </a:r>
          </a:p>
          <a:p>
            <a:pPr marL="0" indent="0">
              <a:buNone/>
            </a:pPr>
            <a:r>
              <a:rPr lang="ru-RU" dirty="0"/>
              <a:t>— Прошу прощения…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67446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Century Schoolbook" panose="02040604050505020304" pitchFamily="18" charset="0"/>
              </a:rPr>
              <a:t>Тбилиси. Манеры общения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Century Schoolbook" panose="020406040505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06071"/>
            <a:ext cx="10515600" cy="4670892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Когда будет установлен зрительный контакт, продолжайте разговор и изложите свою просьбу или вопрос. </a:t>
            </a:r>
            <a:endParaRPr lang="ru-RU" dirty="0" smtClean="0"/>
          </a:p>
          <a:p>
            <a:pPr algn="ctr"/>
            <a:r>
              <a:rPr lang="ru-RU" dirty="0" smtClean="0"/>
              <a:t>Уместно </a:t>
            </a:r>
            <a:r>
              <a:rPr lang="ru-RU" dirty="0"/>
              <a:t>добавить приветствие.</a:t>
            </a:r>
          </a:p>
          <a:p>
            <a:pPr marL="0" indent="0" algn="ctr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— Вы не подскажете…</a:t>
            </a:r>
          </a:p>
          <a:p>
            <a:pPr marL="0" indent="0">
              <a:buNone/>
            </a:pPr>
            <a:r>
              <a:rPr lang="ru-RU" dirty="0"/>
              <a:t>— Не могли бы вы…</a:t>
            </a:r>
          </a:p>
          <a:p>
            <a:pPr marL="0" indent="0">
              <a:buNone/>
            </a:pPr>
            <a:r>
              <a:rPr lang="ru-RU" dirty="0"/>
              <a:t>— Добрый день, подскажите, пожалуйста…</a:t>
            </a:r>
          </a:p>
          <a:p>
            <a:pPr marL="0" indent="0">
              <a:buNone/>
            </a:pPr>
            <a:r>
              <a:rPr lang="ru-RU" dirty="0"/>
              <a:t>— Здравствуйте, скажите, пожалуйста…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6250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Century Schoolbook" panose="02040604050505020304" pitchFamily="18" charset="0"/>
              </a:rPr>
              <a:t>Ереван.  Молодой папа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Century Schoolbook" panose="020406040505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06071"/>
            <a:ext cx="10515600" cy="467089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Правильно ли ведет себя мама? Сколько лет сыну музыканта?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В чем сомневается музыкант? Почему?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Рад ли он встрече с сыном?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Что ему не нравится?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Объясните выражение «И слава богу…». Придумайте диалог</a:t>
            </a:r>
          </a:p>
          <a:p>
            <a:endParaRPr lang="ru-RU" sz="3200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93426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Century Schoolbook" panose="02040604050505020304" pitchFamily="18" charset="0"/>
              </a:rPr>
              <a:t>Богатый кошелек или душа?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Century Schoolbook" panose="020406040505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06071"/>
            <a:ext cx="10515600" cy="467089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Что, по мнению друзей, главное в общении с девушкой?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делают друзья, чтобы проверить теорию?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ставки?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вы думаете, где они будут знакомиться, что это за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0052098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ранжевый и красный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357</Words>
  <Application>Microsoft Office PowerPoint</Application>
  <PresentationFormat>Широкоэкранный</PresentationFormat>
  <Paragraphs>59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Century Schoolbook</vt:lpstr>
      <vt:lpstr>Times New Roman</vt:lpstr>
      <vt:lpstr>Тема Office</vt:lpstr>
      <vt:lpstr>Без границ</vt:lpstr>
      <vt:lpstr>Презентация PowerPoint</vt:lpstr>
      <vt:lpstr>Вступление </vt:lpstr>
      <vt:lpstr>Встреча с кумиром</vt:lpstr>
      <vt:lpstr>Тбилиси. Манеры общения</vt:lpstr>
      <vt:lpstr>Как обращаться к незнакомым людям?</vt:lpstr>
      <vt:lpstr>Тбилиси. Манеры общения</vt:lpstr>
      <vt:lpstr>Ереван.  Молодой папа</vt:lpstr>
      <vt:lpstr>Богатый кошелек или душа?</vt:lpstr>
      <vt:lpstr>Сапожник без сапог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Без границ</dc:title>
  <dc:creator>Marina Shutyak</dc:creator>
  <cp:lastModifiedBy>Marina Shutyak</cp:lastModifiedBy>
  <cp:revision>3</cp:revision>
  <dcterms:created xsi:type="dcterms:W3CDTF">2019-05-27T17:11:29Z</dcterms:created>
  <dcterms:modified xsi:type="dcterms:W3CDTF">2019-05-27T17:37:52Z</dcterms:modified>
</cp:coreProperties>
</file>